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2" r:id="rId4"/>
    <p:sldId id="258" r:id="rId5"/>
    <p:sldId id="263" r:id="rId6"/>
    <p:sldId id="259" r:id="rId7"/>
    <p:sldId id="260" r:id="rId8"/>
    <p:sldId id="261" r:id="rId9"/>
    <p:sldId id="264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70" r:id="rId21"/>
    <p:sldId id="271" r:id="rId22"/>
    <p:sldId id="283" r:id="rId23"/>
    <p:sldId id="265" r:id="rId24"/>
    <p:sldId id="266" r:id="rId25"/>
    <p:sldId id="267" r:id="rId26"/>
    <p:sldId id="268" r:id="rId27"/>
    <p:sldId id="269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6681" autoAdjust="0"/>
  </p:normalViewPr>
  <p:slideViewPr>
    <p:cSldViewPr snapToGrid="0">
      <p:cViewPr varScale="1">
        <p:scale>
          <a:sx n="121" d="100"/>
          <a:sy n="121" d="100"/>
        </p:scale>
        <p:origin x="52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048D1-FEC4-4152-A693-2EE8294187D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F400-0CB9-40A4-BE50-84C0561E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5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Jeremy Duncan – over 20 years experience in the network marketing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5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6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47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45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40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3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1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9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76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03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9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66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3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do… </a:t>
            </a:r>
          </a:p>
          <a:p>
            <a:r>
              <a:rPr lang="en-US" dirty="0"/>
              <a:t>Play the Mega Millions lottery twice per week.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5F400-0CB9-40A4-BE50-84C0561E11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3FE3-FF34-2B3F-120E-05D918736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F06DE-0197-68BB-EB4D-443F9D342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150BD-1783-367C-DB21-ED02F1FE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069AA-D1B9-1131-D4BE-DDF81EFC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25A2-8252-5D52-150C-DC5814E5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15E6-D219-028B-1AC6-E7933296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323C3-559A-7A9B-54B7-599AF21B4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8B3C1-2FB3-E214-CDB2-8D23E90B2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1C63D-7D0D-C7D9-55B5-07434249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C1791-E9F6-AF8F-95EB-FC4140E3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0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4F67-88B1-DC0E-00B5-2AE53BA16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4DC1-CA0F-DC52-A556-74E16C763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5E36-2AA8-C119-BD34-9FACE181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E6AE1-AC0C-0576-6CAB-C0E534B8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DE3F8-6969-1657-3AA4-13C65FC4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9421-DE6A-9E4D-747B-D7FFA56A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A9E26-4277-00CE-7256-2848903E5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116FB-C072-C860-6AF1-01069F12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9F45A-3CBF-AF85-4474-24567390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D52A-9CCB-9BE4-7B79-4D77D3E2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2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305D-B17B-7335-B48B-871E817B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264C3-BB2B-8F0D-D271-9ADBA4ECF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5E2DA-8337-6761-D278-3670A633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0A5E7-9552-4FA6-B217-9C1C276A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2F5F5-3B8C-C20E-A242-8CE2E21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9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F9E4-115A-035A-6CBE-0D6CCC7E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4AC0D-8ED2-48AD-8648-E9E2E6A44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F8DAA-88FB-E206-83CB-3C3CC717B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77F8C-D58F-72AF-7F0A-7F9FB438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2953-ECC7-6F98-5161-C71B8852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D8B94-2764-2DF1-438F-EA384343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2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DAC3-18E7-424C-4A0B-65C57B5E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FC829-4705-7E4E-080E-207ECEAB4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F48C2-647B-E9A4-8986-8A49B9FE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AA90E-F893-A249-769C-B10E05A9D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26F5C-8F4E-423D-2960-894EAD934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8EC66-2404-64AF-C35C-3163167DC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B7074-E3D6-BD7F-8582-CAE54DEEC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ED909-B2B5-4A69-ED2D-8331767A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D8C1B-55D5-FBDD-9D5F-47724467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0BB46-4768-81BE-EFA2-2AC1186E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F88B0-A9E0-5B64-4E60-4F4238AA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D6017-2D7A-8B97-CB0B-CC94EE9A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DD795-DFD1-0EC5-A456-F79AAFB2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3AF62-0B1A-B6CE-31ED-FD259096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AD146-7BA8-9B36-6E56-2C099002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2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52CD-3A52-9E8D-0878-6FE354BA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BF0A0-7328-71FD-9F8C-DF6A4794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CB95-DB2E-63D0-EFB1-A02E6250E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0D97F-1012-1CF8-7B5B-7B7862ED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C3FE5-F67D-9490-EE1D-960781BAD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8D032-51E0-A482-04FE-7B82BD59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7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CEBF-56C2-6D68-7E21-53EFD081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6886A-DF7E-AE28-1CEC-3F9FC6C5A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B5DAC-0DF6-F85C-50A5-2052A7BDC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D81EB-8C05-BC79-B7BB-E7FA3B39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391C0-7624-D610-62FB-9CAF0969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AC979-2B0C-61F5-125A-16010D31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2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9A61-2086-1CED-08A4-AE631A49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8DA93-640E-51AF-19A5-4124D74A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DEE46-ADE4-D24E-0BCD-A7EB23ED8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D110-1195-4875-91CD-93B3FC244634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FB834-3F4A-BF9D-7C7B-518089C3A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A7E2A-A655-BE00-6ABB-781C4E0D4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BAD4C-366D-4E5D-8970-2616EB2D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5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078"/>
            <a:ext cx="8188940" cy="6557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80CFB1-420C-E714-B952-FA2F31924D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A9FA9-2E8B-AECE-B396-645616E11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3073"/>
            <a:ext cx="9144000" cy="1551854"/>
          </a:xfrm>
        </p:spPr>
        <p:txBody>
          <a:bodyPr anchor="ctr" anchorCtr="0"/>
          <a:lstStyle/>
          <a:p>
            <a:r>
              <a:rPr lang="en-US" dirty="0">
                <a:latin typeface="Britannic Bold" panose="020B0903060703020204" pitchFamily="34" charset="0"/>
              </a:rPr>
              <a:t>SHARE THE WINNINGS!</a:t>
            </a:r>
          </a:p>
        </p:txBody>
      </p:sp>
    </p:spTree>
    <p:extLst>
      <p:ext uri="{BB962C8B-B14F-4D97-AF65-F5344CB8AC3E}">
        <p14:creationId xmlns:p14="http://schemas.microsoft.com/office/powerpoint/2010/main" val="206695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Caveman Simple 3X10 Comp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506188"/>
            <a:ext cx="6934200" cy="53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74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53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Matrix Fills Left to Right, Top to Bottom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68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933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3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3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648" y="3698543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$20 Mo. Per Personal Referral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Sponsor 3 &amp;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You Are FREE!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5400" y="3721166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.60 Cents Mo. Per Spill Over Member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No Sponsoring</a:t>
            </a:r>
          </a:p>
          <a:p>
            <a:r>
              <a:rPr lang="en-US" dirty="0">
                <a:solidFill>
                  <a:srgbClr val="FF0000"/>
                </a:solidFill>
              </a:rPr>
              <a:t>Required</a:t>
            </a:r>
          </a:p>
        </p:txBody>
      </p:sp>
    </p:spTree>
    <p:extLst>
      <p:ext uri="{BB962C8B-B14F-4D97-AF65-F5344CB8AC3E}">
        <p14:creationId xmlns:p14="http://schemas.microsoft.com/office/powerpoint/2010/main" val="53733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12" y="0"/>
            <a:ext cx="5920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02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64248"/>
            <a:ext cx="6907658" cy="5793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3629" y="23325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Compensation Benefits of STW!</a:t>
            </a:r>
          </a:p>
        </p:txBody>
      </p:sp>
    </p:spTree>
    <p:extLst>
      <p:ext uri="{BB962C8B-B14F-4D97-AF65-F5344CB8AC3E}">
        <p14:creationId xmlns:p14="http://schemas.microsoft.com/office/powerpoint/2010/main" val="76857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129" y="797365"/>
            <a:ext cx="54476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5% Check Matching Bonus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Sponsor 3 &amp; You Are Free!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$20  Mo. Per Personal Referral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No Sponsoring Required to Earn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We Buy Your Lotto Tickets Twice Weekly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Split All Winnings 10% @ 10 Levels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See Your Teammates Lotto Numbers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Totally Automated System For You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Play On Hundreds or Thousands of  Tickets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/>
              <a:t>8 to 10 Lottery Drawings Per Month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6455" y="120547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Compensation Benefits of STW!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1260119"/>
            <a:ext cx="4191000" cy="2113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82" y="3836111"/>
            <a:ext cx="4038600" cy="24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1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182" y="305077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Compensation Pay 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4" y="1345626"/>
            <a:ext cx="8903686" cy="52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5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A9FA9-2E8B-AECE-B396-645616E11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8580"/>
            <a:ext cx="9144000" cy="4483019"/>
          </a:xfrm>
        </p:spPr>
        <p:txBody>
          <a:bodyPr anchor="ctr" anchorCtr="0"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Two Parts: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Lottery Pool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</a:p>
        </p:txBody>
      </p:sp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" y="4155056"/>
            <a:ext cx="2983998" cy="23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39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243590"/>
            <a:ext cx="4122169" cy="3301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13306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4749799" y="1229912"/>
            <a:ext cx="557276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Affiliate Marketing Tools: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Banners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Text Ads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… MORE!</a:t>
            </a:r>
            <a:endParaRPr lang="en-US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67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243590"/>
            <a:ext cx="4122169" cy="3301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4319715" y="313306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Marketing Minute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4749799" y="2781925"/>
            <a:ext cx="5572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LOTTOTOOLS.NET</a:t>
            </a:r>
          </a:p>
        </p:txBody>
      </p:sp>
    </p:spTree>
    <p:extLst>
      <p:ext uri="{BB962C8B-B14F-4D97-AF65-F5344CB8AC3E}">
        <p14:creationId xmlns:p14="http://schemas.microsoft.com/office/powerpoint/2010/main" val="367041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097136"/>
            <a:ext cx="4305049" cy="3447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4725841" y="1897742"/>
            <a:ext cx="31502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J.O.B.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276134"/>
            <a:ext cx="4081529" cy="3268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13307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2636520" y="1778000"/>
            <a:ext cx="691896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$20/monthly fast start and </a:t>
            </a:r>
          </a:p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Earn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Every Month!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45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097136"/>
            <a:ext cx="4305049" cy="3447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13307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2636520" y="1778000"/>
            <a:ext cx="691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“3 &amp; yours is free”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26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137817"/>
            <a:ext cx="4254250" cy="3406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13306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2636520" y="1889760"/>
            <a:ext cx="691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Earn down TEN levels</a:t>
            </a:r>
            <a:endParaRPr lang="en-US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20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080864"/>
            <a:ext cx="4325369" cy="3463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40846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1386840" y="1838960"/>
            <a:ext cx="8884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Win 10% of your down line’s ticket winnings!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522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243590"/>
            <a:ext cx="4122169" cy="3301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13306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2636520" y="2195112"/>
            <a:ext cx="691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GET PAID DAILY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90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144780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Tyrone from Fortville, 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4570" y="2057400"/>
            <a:ext cx="5116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Am Excited About STW Because It’s Just Like Playing With A Pool Of People, But You Are Guaranteed 10% Of The Winnings.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31242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Wes From Tacoma, WA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670" y="3732014"/>
            <a:ext cx="5459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STW Gives Everyone The Opportunity To Participate In The </a:t>
            </a:r>
            <a:r>
              <a:rPr lang="en-US" dirty="0" err="1"/>
              <a:t>MegaMillions</a:t>
            </a:r>
            <a:r>
              <a:rPr lang="en-US" dirty="0"/>
              <a:t> Lotto For Free (Get Your 3) And Increase Your Chances Of Splitting Winnings As A Team.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4945381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Ralph From Petersburg, VA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2670" y="5513726"/>
            <a:ext cx="553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Chances And Maximizing Efforts Creates A Win </a:t>
            </a:r>
            <a:r>
              <a:rPr lang="en-US" dirty="0" err="1"/>
              <a:t>Win</a:t>
            </a:r>
            <a:r>
              <a:rPr lang="en-US" dirty="0"/>
              <a:t> For All Of Us Like Minded Members. Playing  The </a:t>
            </a:r>
            <a:r>
              <a:rPr lang="en-US" dirty="0" err="1"/>
              <a:t>MegaMillions</a:t>
            </a:r>
            <a:r>
              <a:rPr lang="en-US" dirty="0"/>
              <a:t> Lottery Just Got Hundreds Of Times More Exciting.</a:t>
            </a:r>
          </a:p>
        </p:txBody>
      </p:sp>
    </p:spTree>
    <p:extLst>
      <p:ext uri="{BB962C8B-B14F-4D97-AF65-F5344CB8AC3E}">
        <p14:creationId xmlns:p14="http://schemas.microsoft.com/office/powerpoint/2010/main" val="398984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A9FA9-2E8B-AECE-B396-645616E11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4917"/>
            <a:ext cx="9144000" cy="3030139"/>
          </a:xfrm>
        </p:spPr>
        <p:txBody>
          <a:bodyPr anchor="ctr" anchorCtr="0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Founder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Jeremy Duncan</a:t>
            </a:r>
          </a:p>
        </p:txBody>
      </p:sp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" y="4155056"/>
            <a:ext cx="2983998" cy="23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8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1" y="4704080"/>
            <a:ext cx="2514098" cy="2013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1544320" y="1091026"/>
            <a:ext cx="9103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Why did Jeremy create Share the winnings?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Alternative to the only other option of its kind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Simple with only one level of pay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 crypto-based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Ability to use credit cards, cash app, direct bank transfer etc. if you like</a:t>
            </a:r>
          </a:p>
        </p:txBody>
      </p:sp>
    </p:spTree>
    <p:extLst>
      <p:ext uri="{BB962C8B-B14F-4D97-AF65-F5344CB8AC3E}">
        <p14:creationId xmlns:p14="http://schemas.microsoft.com/office/powerpoint/2010/main" val="29208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" y="4155056"/>
            <a:ext cx="2983998" cy="2389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5DD61-668B-29C8-4280-C9EE469F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2137793"/>
            <a:ext cx="6610350" cy="440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1652946" y="574278"/>
            <a:ext cx="7857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Tuesday and Friday around 11PM Eastern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Monthly: 8-9 Chances of Winning!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D7469-CE0A-5E58-8CDE-D21E6915D3A8}"/>
              </a:ext>
            </a:extLst>
          </p:cNvPr>
          <p:cNvSpPr txBox="1"/>
          <p:nvPr/>
        </p:nvSpPr>
        <p:spPr>
          <a:xfrm>
            <a:off x="482517" y="2137793"/>
            <a:ext cx="4536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are sharing in a pool of potentially thousands of others</a:t>
            </a:r>
          </a:p>
        </p:txBody>
      </p:sp>
    </p:spTree>
    <p:extLst>
      <p:ext uri="{BB962C8B-B14F-4D97-AF65-F5344CB8AC3E}">
        <p14:creationId xmlns:p14="http://schemas.microsoft.com/office/powerpoint/2010/main" val="57406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" y="4155056"/>
            <a:ext cx="2983998" cy="2389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5DD61-668B-29C8-4280-C9EE469F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2137793"/>
            <a:ext cx="6610350" cy="440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443984" y="574278"/>
            <a:ext cx="4275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WANT IN?</a:t>
            </a:r>
          </a:p>
        </p:txBody>
      </p:sp>
    </p:spTree>
    <p:extLst>
      <p:ext uri="{BB962C8B-B14F-4D97-AF65-F5344CB8AC3E}">
        <p14:creationId xmlns:p14="http://schemas.microsoft.com/office/powerpoint/2010/main" val="205698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" y="4155056"/>
            <a:ext cx="2983998" cy="2389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5DD61-668B-29C8-4280-C9EE469F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120" y="3012378"/>
            <a:ext cx="5415280" cy="3610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1633531" y="726678"/>
            <a:ext cx="80511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FRIDAY IS THE WEEKLY CUT OFF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Make your payment by MIDNIGHT FRIDAY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be eligible for the next week’s games.</a:t>
            </a:r>
          </a:p>
        </p:txBody>
      </p:sp>
    </p:spTree>
    <p:extLst>
      <p:ext uri="{BB962C8B-B14F-4D97-AF65-F5344CB8AC3E}">
        <p14:creationId xmlns:p14="http://schemas.microsoft.com/office/powerpoint/2010/main" val="3303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1" y="4155056"/>
            <a:ext cx="2983998" cy="2389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1975616" y="313307"/>
            <a:ext cx="75498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FRIDAY IS THE WEEKLY CUT OFF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Make your payment by 6PM FRIDAY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be eligible for the next week’s games.</a:t>
            </a:r>
          </a:p>
        </p:txBody>
      </p:sp>
      <p:pic>
        <p:nvPicPr>
          <p:cNvPr id="1026" name="Picture 2" descr="Printable December 2023 Calendar Templates With Holidays ...">
            <a:extLst>
              <a:ext uri="{FF2B5EF4-FFF2-40B4-BE49-F238E27FC236}">
                <a16:creationId xmlns:a16="http://schemas.microsoft.com/office/drawing/2014/main" id="{58D12CEF-D637-719D-84A2-57A7C5FF0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0" y="1943926"/>
            <a:ext cx="6068158" cy="473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3BB797-470E-A61E-6BD4-21864E7ADA97}"/>
              </a:ext>
            </a:extLst>
          </p:cNvPr>
          <p:cNvSpPr txBox="1"/>
          <p:nvPr/>
        </p:nvSpPr>
        <p:spPr>
          <a:xfrm>
            <a:off x="6219182" y="4018020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FIRST</a:t>
            </a:r>
          </a:p>
          <a:p>
            <a:r>
              <a:rPr lang="en-US" b="1" dirty="0">
                <a:solidFill>
                  <a:srgbClr val="FF0000"/>
                </a:solidFill>
              </a:rPr>
              <a:t>GAME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D3855-47F7-B8FC-6D71-2A585FB5CD39}"/>
              </a:ext>
            </a:extLst>
          </p:cNvPr>
          <p:cNvSpPr txBox="1"/>
          <p:nvPr/>
        </p:nvSpPr>
        <p:spPr>
          <a:xfrm>
            <a:off x="6930422" y="3557249"/>
            <a:ext cx="93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PAY $60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7B7D0-A575-19D8-6DD0-58C6D320B8D8}"/>
              </a:ext>
            </a:extLst>
          </p:cNvPr>
          <p:cNvSpPr txBox="1"/>
          <p:nvPr/>
        </p:nvSpPr>
        <p:spPr>
          <a:xfrm>
            <a:off x="8543408" y="3349077"/>
            <a:ext cx="9861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WEEKLY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CUTOFF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MIDNIGHT</a:t>
            </a:r>
          </a:p>
        </p:txBody>
      </p:sp>
    </p:spTree>
    <p:extLst>
      <p:ext uri="{BB962C8B-B14F-4D97-AF65-F5344CB8AC3E}">
        <p14:creationId xmlns:p14="http://schemas.microsoft.com/office/powerpoint/2010/main" val="312178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balls with numbers&#10;&#10;Description automatically generated">
            <a:extLst>
              <a:ext uri="{FF2B5EF4-FFF2-40B4-BE49-F238E27FC236}">
                <a16:creationId xmlns:a16="http://schemas.microsoft.com/office/drawing/2014/main" id="{7A6B71CE-6F24-6BD3-4F4F-4A963770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0" y="3398180"/>
            <a:ext cx="3929129" cy="3146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C255DC-66C2-BE24-FBD6-43EDCC02D726}"/>
              </a:ext>
            </a:extLst>
          </p:cNvPr>
          <p:cNvSpPr txBox="1"/>
          <p:nvPr/>
        </p:nvSpPr>
        <p:spPr>
          <a:xfrm>
            <a:off x="3799537" y="313306"/>
            <a:ext cx="4592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Affiliate Team Building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B8F8A-5C96-14F1-0A56-8D8C58335AFD}"/>
              </a:ext>
            </a:extLst>
          </p:cNvPr>
          <p:cNvSpPr txBox="1"/>
          <p:nvPr/>
        </p:nvSpPr>
        <p:spPr>
          <a:xfrm>
            <a:off x="2636520" y="2103504"/>
            <a:ext cx="69189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3x10 forced matrix</a:t>
            </a:r>
          </a:p>
        </p:txBody>
      </p:sp>
    </p:spTree>
    <p:extLst>
      <p:ext uri="{BB962C8B-B14F-4D97-AF65-F5344CB8AC3E}">
        <p14:creationId xmlns:p14="http://schemas.microsoft.com/office/powerpoint/2010/main" val="40264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649</Words>
  <Application>Microsoft Office PowerPoint</Application>
  <PresentationFormat>Widescreen</PresentationFormat>
  <Paragraphs>127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Britannic Bold</vt:lpstr>
      <vt:lpstr>Calibri</vt:lpstr>
      <vt:lpstr>Calibri Light</vt:lpstr>
      <vt:lpstr>Wingdings</vt:lpstr>
      <vt:lpstr>Office Theme</vt:lpstr>
      <vt:lpstr>SHARE THE WINNINGS!</vt:lpstr>
      <vt:lpstr>Introduction  Two Parts: The Lottery Pool Affiliate Team Building</vt:lpstr>
      <vt:lpstr>Founder Jeremy Duncan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Caveman Simple 3X10 Comp Plan</vt:lpstr>
      <vt:lpstr>Matrix Fills Left to Right, Top to Bottom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 THE WINNINGS!</dc:title>
  <dc:creator>Marsha Pearson</dc:creator>
  <cp:lastModifiedBy>Marsha Pearson</cp:lastModifiedBy>
  <cp:revision>13</cp:revision>
  <dcterms:created xsi:type="dcterms:W3CDTF">2023-11-17T17:06:22Z</dcterms:created>
  <dcterms:modified xsi:type="dcterms:W3CDTF">2024-01-30T00:24:25Z</dcterms:modified>
</cp:coreProperties>
</file>